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305" r:id="rId6"/>
    <p:sldId id="307" r:id="rId7"/>
    <p:sldId id="304" r:id="rId8"/>
    <p:sldId id="306" r:id="rId9"/>
    <p:sldId id="30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1" autoAdjust="0"/>
    <p:restoredTop sz="99527" autoAdjust="0"/>
  </p:normalViewPr>
  <p:slideViewPr>
    <p:cSldViewPr>
      <p:cViewPr varScale="1">
        <p:scale>
          <a:sx n="112" d="100"/>
          <a:sy n="112" d="100"/>
        </p:scale>
        <p:origin x="-10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Unité 1 – </a:t>
            </a:r>
            <a:r>
              <a:rPr lang="fr-FR" noProof="0" dirty="0" smtClean="0"/>
              <a:t>Profil Personnel</a:t>
            </a:r>
          </a:p>
          <a:p>
            <a:r>
              <a:rPr lang="fr-FR" i="1" dirty="0" smtClean="0"/>
              <a:t>Les adjectifs</a:t>
            </a:r>
          </a:p>
          <a:p>
            <a:endParaRPr lang="fr-FR" i="1" noProof="0" dirty="0" smtClean="0"/>
          </a:p>
          <a:p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7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81400" y="19005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timide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4800" y="2328239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diligentes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0" y="277269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généreuse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0" y="3210683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pitchFamily="34" charset="0"/>
                <a:cs typeface="Arial" pitchFamily="34" charset="0"/>
              </a:rPr>
              <a:t>bêtes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3638387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intelligents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4063631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bavarde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2400" y="4538039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smtClean="0">
                <a:latin typeface="Arial" pitchFamily="34" charset="0"/>
                <a:cs typeface="Arial" pitchFamily="34" charset="0"/>
              </a:rPr>
              <a:t>méchantes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90800" y="4963283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Arial" pitchFamily="34" charset="0"/>
                <a:cs typeface="Arial" pitchFamily="34" charset="0"/>
              </a:rPr>
              <a:t>égoïste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36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0908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896428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47800"/>
            <a:ext cx="92504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8769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274</TotalTime>
  <Words>18</Words>
  <Application>Microsoft Macintosh PowerPoint</Application>
  <PresentationFormat>On-screen Show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TP030001159</vt:lpstr>
      <vt:lpstr>Français 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48</cp:revision>
  <dcterms:created xsi:type="dcterms:W3CDTF">2011-08-09T23:00:23Z</dcterms:created>
  <dcterms:modified xsi:type="dcterms:W3CDTF">2014-09-14T23:57:53Z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